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9" r:id="rId4"/>
    <p:sldId id="270" r:id="rId5"/>
    <p:sldId id="271" r:id="rId6"/>
    <p:sldId id="273" r:id="rId7"/>
    <p:sldId id="272" r:id="rId8"/>
    <p:sldId id="265" r:id="rId9"/>
    <p:sldId id="266" r:id="rId10"/>
    <p:sldId id="267" r:id="rId11"/>
    <p:sldId id="268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94662" autoAdjust="0"/>
  </p:normalViewPr>
  <p:slideViewPr>
    <p:cSldViewPr>
      <p:cViewPr>
        <p:scale>
          <a:sx n="80" d="100"/>
          <a:sy n="80" d="100"/>
        </p:scale>
        <p:origin x="-1026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55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306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11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41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8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58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48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45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34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5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ED2D-0F31-4024-A464-E1CA4924D234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45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8305800" cy="55626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Data </a:t>
            </a:r>
            <a:r>
              <a:rPr lang="en-US" dirty="0" err="1" smtClean="0"/>
              <a:t>Wearhouse</a:t>
            </a:r>
            <a:r>
              <a:rPr lang="en-US" dirty="0" smtClean="0"/>
              <a:t> Architecture and Dimensional </a:t>
            </a:r>
            <a:r>
              <a:rPr lang="en-US" dirty="0" err="1" smtClean="0"/>
              <a:t>Modelling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800" dirty="0"/>
              <a:t>	</a:t>
            </a:r>
            <a:r>
              <a:rPr lang="en-US" sz="2800" dirty="0" smtClean="0"/>
              <a:t>			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6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0"/>
            <a:ext cx="8915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917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874"/>
            <a:ext cx="9144000" cy="608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758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Mining: Concepts and Techniques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370"/>
            <a:ext cx="9144000" cy="650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635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4"/>
          <a:stretch/>
        </p:blipFill>
        <p:spPr>
          <a:xfrm>
            <a:off x="762000" y="0"/>
            <a:ext cx="723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5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8229599" cy="6126163"/>
          </a:xfrm>
        </p:spPr>
      </p:pic>
    </p:spTree>
    <p:extLst>
      <p:ext uri="{BB962C8B-B14F-4D97-AF65-F5344CB8AC3E}">
        <p14:creationId xmlns:p14="http://schemas.microsoft.com/office/powerpoint/2010/main" val="296629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28600"/>
            <a:ext cx="8458200" cy="5897563"/>
          </a:xfrm>
        </p:spPr>
      </p:pic>
    </p:spTree>
    <p:extLst>
      <p:ext uri="{BB962C8B-B14F-4D97-AF65-F5344CB8AC3E}">
        <p14:creationId xmlns:p14="http://schemas.microsoft.com/office/powerpoint/2010/main" val="1144510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3175"/>
            <a:ext cx="9144000" cy="323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107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0"/>
            <a:ext cx="8610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290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Mining: Concepts and Techniques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838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86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0"/>
            <a:ext cx="8534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847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6483</TotalTime>
  <Words>18</Words>
  <Application>Microsoft Office PowerPoint</Application>
  <PresentationFormat>On-screen Show (4:3)</PresentationFormat>
  <Paragraphs>3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Data Wearhouse Architecture and Dimensional Modelling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</dc:title>
  <dc:creator>User</dc:creator>
  <cp:lastModifiedBy>User</cp:lastModifiedBy>
  <cp:revision>80</cp:revision>
  <dcterms:created xsi:type="dcterms:W3CDTF">2021-05-17T06:25:24Z</dcterms:created>
  <dcterms:modified xsi:type="dcterms:W3CDTF">2021-08-29T05:34:04Z</dcterms:modified>
</cp:coreProperties>
</file>